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template.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26" r:id="rId2"/>
    <p:sldMasterId id="2147483839" r:id="rId3"/>
    <p:sldMasterId id="2147483854" r:id="rId4"/>
    <p:sldMasterId id="2147483868" r:id="rId5"/>
  </p:sldMasterIdLst>
  <p:notesMasterIdLst>
    <p:notesMasterId r:id="rId10"/>
  </p:notesMasterIdLst>
  <p:sldIdLst>
    <p:sldId id="256" r:id="rId6"/>
    <p:sldId id="277" r:id="rId7"/>
    <p:sldId id="276" r:id="rId8"/>
    <p:sldId id="27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9418"/>
    <a:srgbClr val="9FA21A"/>
    <a:srgbClr val="B6EAFF"/>
    <a:srgbClr val="F5F6C9"/>
    <a:srgbClr val="B8BD1E"/>
    <a:srgbClr val="EEF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906" autoAdjust="0"/>
  </p:normalViewPr>
  <p:slideViewPr>
    <p:cSldViewPr>
      <p:cViewPr varScale="1">
        <p:scale>
          <a:sx n="71" d="100"/>
          <a:sy n="71" d="100"/>
        </p:scale>
        <p:origin x="129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FB53B-3C05-45C2-9092-658168D6BF26}" type="datetimeFigureOut">
              <a:rPr lang="en-US" smtClean="0"/>
              <a:t>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48E5E0-3DBB-42E9-B5CA-42096C036C6D}" type="slidenum">
              <a:rPr lang="en-US" smtClean="0"/>
              <a:t>‹#›</a:t>
            </a:fld>
            <a:endParaRPr lang="en-US"/>
          </a:p>
        </p:txBody>
      </p:sp>
    </p:spTree>
    <p:extLst>
      <p:ext uri="{BB962C8B-B14F-4D97-AF65-F5344CB8AC3E}">
        <p14:creationId xmlns:p14="http://schemas.microsoft.com/office/powerpoint/2010/main" val="3914167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Arkansans are working</a:t>
            </a:r>
            <a:r>
              <a:rPr lang="en-US" baseline="0" dirty="0" smtClean="0"/>
              <a:t> hard to make the healthy choice the easy choice – there’s no way to cover all of it in one presentation. Please check out ArCOP’s website</a:t>
            </a:r>
            <a:r>
              <a:rPr lang="en-US" baseline="0" smtClean="0"/>
              <a:t>: arkansasobesity.org to learn even more.</a:t>
            </a:r>
            <a:endParaRPr lang="en-US" dirty="0" smtClean="0"/>
          </a:p>
        </p:txBody>
      </p:sp>
      <p:sp>
        <p:nvSpPr>
          <p:cNvPr id="4" name="Slide Number Placeholder 3"/>
          <p:cNvSpPr>
            <a:spLocks noGrp="1"/>
          </p:cNvSpPr>
          <p:nvPr>
            <p:ph type="sldNum" sz="quarter" idx="10"/>
          </p:nvPr>
        </p:nvSpPr>
        <p:spPr/>
        <p:txBody>
          <a:bodyPr/>
          <a:lstStyle/>
          <a:p>
            <a:fld id="{8448E5E0-3DBB-42E9-B5CA-42096C036C6D}" type="slidenum">
              <a:rPr lang="en-US" smtClean="0"/>
              <a:t>4</a:t>
            </a:fld>
            <a:endParaRPr lang="en-US"/>
          </a:p>
        </p:txBody>
      </p:sp>
    </p:spTree>
    <p:extLst>
      <p:ext uri="{BB962C8B-B14F-4D97-AF65-F5344CB8AC3E}">
        <p14:creationId xmlns:p14="http://schemas.microsoft.com/office/powerpoint/2010/main" val="1527744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3554" y="190500"/>
            <a:ext cx="525689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0" y="1752601"/>
            <a:ext cx="9144000" cy="914399"/>
          </a:xfrm>
        </p:spPr>
        <p:txBody>
          <a:bodyPr/>
          <a:lstStyle>
            <a:lvl1pPr>
              <a:defRPr sz="4400"/>
            </a:lvl1pPr>
          </a:lstStyle>
          <a:p>
            <a:r>
              <a:rPr lang="en-US" sz="2700" b="1" dirty="0" smtClean="0">
                <a:solidFill>
                  <a:schemeClr val="accent2"/>
                </a:solidFill>
              </a:rPr>
              <a:t>TITLE</a:t>
            </a:r>
            <a:endParaRPr lang="en-US" sz="2700" b="1" dirty="0">
              <a:solidFill>
                <a:schemeClr val="accent2"/>
              </a:solidFill>
            </a:endParaRPr>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bg2"/>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39312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2" name="Date Placeholder 1"/>
          <p:cNvSpPr>
            <a:spLocks noGrp="1"/>
          </p:cNvSpPr>
          <p:nvPr>
            <p:ph type="dt" sz="half" idx="10"/>
          </p:nvPr>
        </p:nvSpPr>
        <p:spPr/>
        <p:txBody>
          <a:bodyPr/>
          <a:lstStyle/>
          <a:p>
            <a:fld id="{3E9D95F3-855D-4952-B690-FACA9C7C095A}" type="datetimeFigureOut">
              <a:rPr lang="en-US" smtClean="0"/>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t>‹#›</a:t>
            </a:fld>
            <a:endParaRPr lang="en-US"/>
          </a:p>
        </p:txBody>
      </p:sp>
      <p:cxnSp>
        <p:nvCxnSpPr>
          <p:cNvPr id="5" name="Straight Connector 4"/>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bg2"/>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853924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lstStyle/>
          <a:p>
            <a:r>
              <a:rPr lang="en-US" dirty="0" smtClean="0"/>
              <a:t>CLICK TO EDIT TITLE STYLE</a:t>
            </a:r>
            <a:endParaRPr lang="en-US" dirty="0"/>
          </a:p>
        </p:txBody>
      </p:sp>
    </p:spTree>
    <p:extLst>
      <p:ext uri="{BB962C8B-B14F-4D97-AF65-F5344CB8AC3E}">
        <p14:creationId xmlns:p14="http://schemas.microsoft.com/office/powerpoint/2010/main" val="243639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000" b="1">
                <a:solidFill>
                  <a:schemeClr val="accent2"/>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8839200" y="0"/>
            <a:ext cx="0" cy="685800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06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2076599" y="190500"/>
            <a:ext cx="499080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bg1"/>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Title 2"/>
          <p:cNvSpPr>
            <a:spLocks noGrp="1"/>
          </p:cNvSpPr>
          <p:nvPr>
            <p:ph type="title"/>
          </p:nvPr>
        </p:nvSpPr>
        <p:spPr>
          <a:xfrm>
            <a:off x="27332" y="1759932"/>
            <a:ext cx="9116667" cy="930275"/>
          </a:xfrm>
        </p:spPr>
        <p:txBody>
          <a:bodyPr>
            <a:normAutofit/>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1161702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05000" y="1600200"/>
            <a:ext cx="7010400" cy="1581913"/>
          </a:xfrm>
        </p:spPr>
        <p:txBody>
          <a:bodyPr>
            <a:normAutofit/>
          </a:bodyPr>
          <a:lstStyle>
            <a:lvl1pPr marL="0" indent="0">
              <a:buNone/>
              <a:defRPr lang="en-US" sz="1600" dirty="0">
                <a:latin typeface="+mn-lt"/>
              </a:defRPr>
            </a:lvl1pPr>
          </a:lstStyle>
          <a:p>
            <a:pPr lvl="0"/>
            <a:r>
              <a:rPr lang="en-US" b="1" dirty="0" smtClean="0"/>
              <a:t>Name &amp; Bio</a:t>
            </a:r>
            <a:endParaRPr lang="en-US" dirty="0"/>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normAutofit/>
          </a:bodyPr>
          <a:lstStyle>
            <a:lvl1pPr>
              <a:defRPr sz="3200"/>
            </a:lvl1pPr>
          </a:lstStyle>
          <a:p>
            <a:r>
              <a:rPr lang="en-US" dirty="0" smtClean="0"/>
              <a:t>PRESENTING AS A MEMBER OF </a:t>
            </a:r>
            <a:r>
              <a:rPr lang="en-US" dirty="0" err="1" smtClean="0"/>
              <a:t>ArCOP</a:t>
            </a:r>
            <a:endParaRPr lang="en-US" dirty="0"/>
          </a:p>
        </p:txBody>
      </p:sp>
      <p:sp>
        <p:nvSpPr>
          <p:cNvPr id="9" name="Content Placeholder 2"/>
          <p:cNvSpPr>
            <a:spLocks noGrp="1"/>
          </p:cNvSpPr>
          <p:nvPr>
            <p:ph idx="13" hasCustomPrompt="1"/>
          </p:nvPr>
        </p:nvSpPr>
        <p:spPr>
          <a:xfrm>
            <a:off x="168965" y="1600201"/>
            <a:ext cx="1583635" cy="1581912"/>
          </a:xfrm>
        </p:spPr>
        <p:txBody>
          <a:bodyPr/>
          <a:lstStyle>
            <a:lvl1pPr marL="0" indent="0">
              <a:buNone/>
              <a:defRPr b="1" baseline="0"/>
            </a:lvl1pPr>
          </a:lstStyle>
          <a:p>
            <a:pPr lvl="0"/>
            <a:r>
              <a:rPr lang="en-US" b="1" dirty="0" smtClean="0"/>
              <a:t>Picture</a:t>
            </a:r>
            <a:endParaRPr lang="en-US" dirty="0"/>
          </a:p>
        </p:txBody>
      </p:sp>
      <p:sp>
        <p:nvSpPr>
          <p:cNvPr id="12" name="Content Placeholder 2"/>
          <p:cNvSpPr>
            <a:spLocks noGrp="1"/>
          </p:cNvSpPr>
          <p:nvPr>
            <p:ph idx="14" hasCustomPrompt="1"/>
          </p:nvPr>
        </p:nvSpPr>
        <p:spPr>
          <a:xfrm>
            <a:off x="152400" y="3352800"/>
            <a:ext cx="8763000" cy="1581913"/>
          </a:xfrm>
        </p:spPr>
        <p:txBody>
          <a:bodyPr>
            <a:normAutofit/>
          </a:bodyPr>
          <a:lstStyle>
            <a:lvl1pPr marL="0" indent="0">
              <a:buNone/>
              <a:defRPr sz="1600" b="0" baseline="0"/>
            </a:lvl1pPr>
          </a:lstStyle>
          <a:p>
            <a:pPr lvl="0"/>
            <a:r>
              <a:rPr lang="en-US" b="1" dirty="0" smtClean="0"/>
              <a:t>Why are you a member of </a:t>
            </a:r>
            <a:r>
              <a:rPr lang="en-US" b="1" dirty="0" err="1" smtClean="0"/>
              <a:t>ArCOP</a:t>
            </a:r>
            <a:r>
              <a:rPr lang="en-US" b="1" dirty="0" smtClean="0"/>
              <a:t>?</a:t>
            </a:r>
            <a:endParaRPr lang="en-US" dirty="0"/>
          </a:p>
        </p:txBody>
      </p:sp>
      <p:sp>
        <p:nvSpPr>
          <p:cNvPr id="13" name="Content Placeholder 2"/>
          <p:cNvSpPr>
            <a:spLocks noGrp="1"/>
          </p:cNvSpPr>
          <p:nvPr>
            <p:ph idx="15" hasCustomPrompt="1"/>
          </p:nvPr>
        </p:nvSpPr>
        <p:spPr>
          <a:xfrm>
            <a:off x="1905000" y="5105400"/>
            <a:ext cx="7010400" cy="1581913"/>
          </a:xfrm>
        </p:spPr>
        <p:txBody>
          <a:bodyPr>
            <a:normAutofit/>
          </a:bodyPr>
          <a:lstStyle>
            <a:lvl1pPr marL="0" indent="0">
              <a:buNone/>
              <a:defRPr sz="1600" b="0" i="0" baseline="0"/>
            </a:lvl1pPr>
          </a:lstStyle>
          <a:p>
            <a:pPr lvl="0"/>
            <a:r>
              <a:rPr lang="en-US" b="1" dirty="0" smtClean="0"/>
              <a:t>About Association/Business/Organization. Include why it is an ArCOP Partner.</a:t>
            </a:r>
            <a:endParaRPr lang="en-US" dirty="0"/>
          </a:p>
        </p:txBody>
      </p:sp>
      <p:sp>
        <p:nvSpPr>
          <p:cNvPr id="15" name="Content Placeholder 2"/>
          <p:cNvSpPr>
            <a:spLocks noGrp="1"/>
          </p:cNvSpPr>
          <p:nvPr>
            <p:ph idx="16" hasCustomPrompt="1"/>
          </p:nvPr>
        </p:nvSpPr>
        <p:spPr>
          <a:xfrm>
            <a:off x="168965" y="5106992"/>
            <a:ext cx="1583635" cy="1581912"/>
          </a:xfrm>
        </p:spPr>
        <p:txBody>
          <a:bodyPr/>
          <a:lstStyle>
            <a:lvl1pPr marL="0" indent="0">
              <a:buNone/>
              <a:defRPr b="1" baseline="0"/>
            </a:lvl1pPr>
          </a:lstStyle>
          <a:p>
            <a:pPr lvl="0"/>
            <a:r>
              <a:rPr lang="en-US" b="1" dirty="0" smtClean="0"/>
              <a:t>Logo</a:t>
            </a:r>
            <a:endParaRPr lang="en-US" dirty="0"/>
          </a:p>
        </p:txBody>
      </p:sp>
    </p:spTree>
    <p:extLst>
      <p:ext uri="{BB962C8B-B14F-4D97-AF65-F5344CB8AC3E}">
        <p14:creationId xmlns:p14="http://schemas.microsoft.com/office/powerpoint/2010/main" val="209735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1">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843033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normAutofit/>
          </a:bodyPr>
          <a:lstStyle>
            <a:lvl1pPr>
              <a:defRPr sz="3200"/>
            </a:lvl1pPr>
          </a:lstStyle>
          <a:p>
            <a:r>
              <a:rPr lang="en-US" dirty="0" smtClean="0"/>
              <a:t>CLICK TO EDIT TITLE STYLE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3302760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291904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000" b="1">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847510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000" b="1">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1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05000" y="1600200"/>
            <a:ext cx="7010400" cy="1581913"/>
          </a:xfrm>
        </p:spPr>
        <p:txBody>
          <a:bodyPr>
            <a:normAutofit/>
          </a:bodyPr>
          <a:lstStyle>
            <a:lvl1pPr marL="0" indent="0">
              <a:buNone/>
              <a:defRPr lang="en-US" sz="1600" dirty="0">
                <a:latin typeface="+mn-lt"/>
              </a:defRPr>
            </a:lvl1pPr>
          </a:lstStyle>
          <a:p>
            <a:pPr lvl="0"/>
            <a:r>
              <a:rPr lang="en-US" b="1" dirty="0" smtClean="0"/>
              <a:t>Name &amp; Bio</a:t>
            </a:r>
            <a:endParaRPr lang="en-US" dirty="0"/>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lstStyle>
            <a:lvl1pPr>
              <a:defRPr/>
            </a:lvl1pPr>
          </a:lstStyle>
          <a:p>
            <a:r>
              <a:rPr lang="en-US" dirty="0" smtClean="0"/>
              <a:t>PRESENTING AS A MEMBER OF </a:t>
            </a:r>
            <a:r>
              <a:rPr lang="en-US" dirty="0" err="1" smtClean="0"/>
              <a:t>ArCOP</a:t>
            </a:r>
            <a:endParaRPr lang="en-US" dirty="0"/>
          </a:p>
        </p:txBody>
      </p:sp>
      <p:sp>
        <p:nvSpPr>
          <p:cNvPr id="9" name="Content Placeholder 2"/>
          <p:cNvSpPr>
            <a:spLocks noGrp="1"/>
          </p:cNvSpPr>
          <p:nvPr>
            <p:ph idx="13" hasCustomPrompt="1"/>
          </p:nvPr>
        </p:nvSpPr>
        <p:spPr>
          <a:xfrm>
            <a:off x="168965" y="1600201"/>
            <a:ext cx="1583635" cy="1581912"/>
          </a:xfrm>
        </p:spPr>
        <p:txBody>
          <a:bodyPr/>
          <a:lstStyle>
            <a:lvl1pPr marL="0" indent="0">
              <a:buNone/>
              <a:defRPr b="1" baseline="0"/>
            </a:lvl1pPr>
          </a:lstStyle>
          <a:p>
            <a:pPr lvl="0"/>
            <a:r>
              <a:rPr lang="en-US" b="1" dirty="0" smtClean="0"/>
              <a:t>Picture</a:t>
            </a:r>
            <a:endParaRPr lang="en-US" dirty="0"/>
          </a:p>
        </p:txBody>
      </p:sp>
      <p:sp>
        <p:nvSpPr>
          <p:cNvPr id="12" name="Content Placeholder 2"/>
          <p:cNvSpPr>
            <a:spLocks noGrp="1"/>
          </p:cNvSpPr>
          <p:nvPr>
            <p:ph idx="14" hasCustomPrompt="1"/>
          </p:nvPr>
        </p:nvSpPr>
        <p:spPr>
          <a:xfrm>
            <a:off x="152400" y="3352800"/>
            <a:ext cx="8763000" cy="1581913"/>
          </a:xfrm>
        </p:spPr>
        <p:txBody>
          <a:bodyPr>
            <a:normAutofit/>
          </a:bodyPr>
          <a:lstStyle>
            <a:lvl1pPr marL="0" indent="0">
              <a:buNone/>
              <a:defRPr sz="1600" b="0" baseline="0"/>
            </a:lvl1pPr>
          </a:lstStyle>
          <a:p>
            <a:pPr lvl="0"/>
            <a:r>
              <a:rPr lang="en-US" b="1" dirty="0" smtClean="0"/>
              <a:t>Why are you a member of </a:t>
            </a:r>
            <a:r>
              <a:rPr lang="en-US" b="1" dirty="0" err="1" smtClean="0"/>
              <a:t>ArCOP</a:t>
            </a:r>
            <a:r>
              <a:rPr lang="en-US" b="1" dirty="0" smtClean="0"/>
              <a:t>?</a:t>
            </a:r>
            <a:endParaRPr lang="en-US" dirty="0"/>
          </a:p>
        </p:txBody>
      </p:sp>
      <p:sp>
        <p:nvSpPr>
          <p:cNvPr id="13" name="Content Placeholder 2"/>
          <p:cNvSpPr>
            <a:spLocks noGrp="1"/>
          </p:cNvSpPr>
          <p:nvPr>
            <p:ph idx="15" hasCustomPrompt="1"/>
          </p:nvPr>
        </p:nvSpPr>
        <p:spPr>
          <a:xfrm>
            <a:off x="1905000" y="5105400"/>
            <a:ext cx="7010400" cy="1581913"/>
          </a:xfrm>
        </p:spPr>
        <p:txBody>
          <a:bodyPr>
            <a:normAutofit/>
          </a:bodyPr>
          <a:lstStyle>
            <a:lvl1pPr marL="0" indent="0">
              <a:buNone/>
              <a:defRPr sz="1600" b="0" i="0" baseline="0"/>
            </a:lvl1pPr>
          </a:lstStyle>
          <a:p>
            <a:pPr lvl="0"/>
            <a:r>
              <a:rPr lang="en-US" b="1" dirty="0" smtClean="0"/>
              <a:t>About Association/Business/Organization. Include why it is an ArCOP Partner.</a:t>
            </a:r>
            <a:endParaRPr lang="en-US" dirty="0"/>
          </a:p>
        </p:txBody>
      </p:sp>
      <p:sp>
        <p:nvSpPr>
          <p:cNvPr id="15" name="Content Placeholder 2"/>
          <p:cNvSpPr>
            <a:spLocks noGrp="1"/>
          </p:cNvSpPr>
          <p:nvPr>
            <p:ph idx="16" hasCustomPrompt="1"/>
          </p:nvPr>
        </p:nvSpPr>
        <p:spPr>
          <a:xfrm>
            <a:off x="168965" y="5106992"/>
            <a:ext cx="1583635" cy="1581912"/>
          </a:xfrm>
        </p:spPr>
        <p:txBody>
          <a:bodyPr/>
          <a:lstStyle>
            <a:lvl1pPr marL="0" indent="0">
              <a:buNone/>
              <a:defRPr b="1" baseline="0"/>
            </a:lvl1pPr>
          </a:lstStyle>
          <a:p>
            <a:pPr lvl="0"/>
            <a:r>
              <a:rPr lang="en-US" b="1" dirty="0" smtClean="0"/>
              <a:t>Logo</a:t>
            </a:r>
            <a:endParaRPr lang="en-US" dirty="0"/>
          </a:p>
        </p:txBody>
      </p:sp>
    </p:spTree>
    <p:extLst>
      <p:ext uri="{BB962C8B-B14F-4D97-AF65-F5344CB8AC3E}">
        <p14:creationId xmlns:p14="http://schemas.microsoft.com/office/powerpoint/2010/main" val="1373580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p:txBody>
          <a:bodyPr>
            <a:normAutofit/>
          </a:bodyPr>
          <a:lstStyle>
            <a:lvl1pPr>
              <a:defRPr sz="3200"/>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200845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2"/>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bg1"/>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417568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Date Placeholder 1"/>
          <p:cNvSpPr>
            <a:spLocks noGrp="1"/>
          </p:cNvSpPr>
          <p:nvPr>
            <p:ph type="dt" sz="half" idx="10"/>
          </p:nvPr>
        </p:nvSpPr>
        <p:spPr/>
        <p:txBody>
          <a:bodyPr/>
          <a:lstStyle/>
          <a:p>
            <a:fld id="{3E9D95F3-855D-4952-B690-FACA9C7C095A}" type="datetimeFigureOut">
              <a:rPr lang="en-US" smtClean="0"/>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t>‹#›</a:t>
            </a:fld>
            <a:endParaRPr lang="en-US"/>
          </a:p>
        </p:txBody>
      </p:sp>
      <p:cxnSp>
        <p:nvCxnSpPr>
          <p:cNvPr id="5" name="Straight Connector 4"/>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tx2"/>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2498805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2292638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200" b="1">
                <a:solidFill>
                  <a:schemeClr val="bg1"/>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88392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615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2076599" y="190500"/>
            <a:ext cx="499080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tx1">
                    <a:lumMod val="90000"/>
                    <a:lumOff val="10000"/>
                  </a:schemeClr>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Title 2"/>
          <p:cNvSpPr>
            <a:spLocks noGrp="1"/>
          </p:cNvSpPr>
          <p:nvPr>
            <p:ph type="title" hasCustomPrompt="1"/>
          </p:nvPr>
        </p:nvSpPr>
        <p:spPr>
          <a:xfrm>
            <a:off x="27332" y="1759932"/>
            <a:ext cx="9116667" cy="930275"/>
          </a:xfrm>
        </p:spPr>
        <p:txBody>
          <a:bodyPr>
            <a:normAutofit/>
          </a:bodyPr>
          <a:lstStyle>
            <a:lvl1pPr>
              <a:defRPr sz="3200">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1156696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05000" y="1600200"/>
            <a:ext cx="7010400" cy="1581913"/>
          </a:xfrm>
        </p:spPr>
        <p:txBody>
          <a:bodyPr>
            <a:normAutofit/>
          </a:bodyPr>
          <a:lstStyle>
            <a:lvl1pPr marL="0" indent="0">
              <a:buNone/>
              <a:defRPr lang="en-US" sz="1600" dirty="0">
                <a:latin typeface="+mn-lt"/>
              </a:defRPr>
            </a:lvl1pPr>
          </a:lstStyle>
          <a:p>
            <a:pPr lvl="0"/>
            <a:r>
              <a:rPr lang="en-US" b="1" dirty="0" smtClean="0"/>
              <a:t>Name &amp; Bio</a:t>
            </a:r>
            <a:endParaRPr lang="en-US" dirty="0"/>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PRESENTING AS A MEMBER OF </a:t>
            </a:r>
            <a:r>
              <a:rPr lang="en-US" dirty="0" err="1" smtClean="0"/>
              <a:t>ArCOP</a:t>
            </a:r>
            <a:endParaRPr lang="en-US" dirty="0"/>
          </a:p>
        </p:txBody>
      </p:sp>
      <p:sp>
        <p:nvSpPr>
          <p:cNvPr id="9" name="Content Placeholder 2"/>
          <p:cNvSpPr>
            <a:spLocks noGrp="1"/>
          </p:cNvSpPr>
          <p:nvPr>
            <p:ph idx="13" hasCustomPrompt="1"/>
          </p:nvPr>
        </p:nvSpPr>
        <p:spPr>
          <a:xfrm>
            <a:off x="168965" y="1600201"/>
            <a:ext cx="1583635" cy="1581912"/>
          </a:xfrm>
        </p:spPr>
        <p:txBody>
          <a:bodyPr/>
          <a:lstStyle>
            <a:lvl1pPr marL="0" indent="0">
              <a:buNone/>
              <a:defRPr b="1" baseline="0"/>
            </a:lvl1pPr>
          </a:lstStyle>
          <a:p>
            <a:pPr lvl="0"/>
            <a:r>
              <a:rPr lang="en-US" b="1" dirty="0" smtClean="0"/>
              <a:t>Picture</a:t>
            </a:r>
            <a:endParaRPr lang="en-US" dirty="0"/>
          </a:p>
        </p:txBody>
      </p:sp>
      <p:sp>
        <p:nvSpPr>
          <p:cNvPr id="12" name="Content Placeholder 2"/>
          <p:cNvSpPr>
            <a:spLocks noGrp="1"/>
          </p:cNvSpPr>
          <p:nvPr>
            <p:ph idx="14" hasCustomPrompt="1"/>
          </p:nvPr>
        </p:nvSpPr>
        <p:spPr>
          <a:xfrm>
            <a:off x="152400" y="3352800"/>
            <a:ext cx="8763000" cy="1581913"/>
          </a:xfrm>
        </p:spPr>
        <p:txBody>
          <a:bodyPr>
            <a:normAutofit/>
          </a:bodyPr>
          <a:lstStyle>
            <a:lvl1pPr marL="0" indent="0">
              <a:buNone/>
              <a:defRPr sz="1600" b="0" baseline="0"/>
            </a:lvl1pPr>
          </a:lstStyle>
          <a:p>
            <a:pPr lvl="0"/>
            <a:r>
              <a:rPr lang="en-US" b="1" dirty="0" smtClean="0"/>
              <a:t>Why are you a member of </a:t>
            </a:r>
            <a:r>
              <a:rPr lang="en-US" b="1" dirty="0" err="1" smtClean="0"/>
              <a:t>ArCOP</a:t>
            </a:r>
            <a:r>
              <a:rPr lang="en-US" b="1" dirty="0" smtClean="0"/>
              <a:t>?</a:t>
            </a:r>
            <a:endParaRPr lang="en-US" dirty="0"/>
          </a:p>
        </p:txBody>
      </p:sp>
      <p:sp>
        <p:nvSpPr>
          <p:cNvPr id="13" name="Content Placeholder 2"/>
          <p:cNvSpPr>
            <a:spLocks noGrp="1"/>
          </p:cNvSpPr>
          <p:nvPr>
            <p:ph idx="15" hasCustomPrompt="1"/>
          </p:nvPr>
        </p:nvSpPr>
        <p:spPr>
          <a:xfrm>
            <a:off x="1905000" y="5105400"/>
            <a:ext cx="7010400" cy="1581913"/>
          </a:xfrm>
        </p:spPr>
        <p:txBody>
          <a:bodyPr>
            <a:normAutofit/>
          </a:bodyPr>
          <a:lstStyle>
            <a:lvl1pPr marL="0" indent="0">
              <a:buNone/>
              <a:defRPr sz="1600" b="0" i="0" baseline="0"/>
            </a:lvl1pPr>
          </a:lstStyle>
          <a:p>
            <a:pPr lvl="0"/>
            <a:r>
              <a:rPr lang="en-US" b="1" dirty="0" smtClean="0"/>
              <a:t>About Association/Business/Organization. Include why it is an ArCOP Partner.</a:t>
            </a:r>
            <a:endParaRPr lang="en-US" dirty="0"/>
          </a:p>
        </p:txBody>
      </p:sp>
      <p:sp>
        <p:nvSpPr>
          <p:cNvPr id="15" name="Content Placeholder 2"/>
          <p:cNvSpPr>
            <a:spLocks noGrp="1"/>
          </p:cNvSpPr>
          <p:nvPr>
            <p:ph idx="16" hasCustomPrompt="1"/>
          </p:nvPr>
        </p:nvSpPr>
        <p:spPr>
          <a:xfrm>
            <a:off x="168965" y="5106992"/>
            <a:ext cx="1583635" cy="1581912"/>
          </a:xfrm>
        </p:spPr>
        <p:txBody>
          <a:bodyPr/>
          <a:lstStyle>
            <a:lvl1pPr marL="0" indent="0">
              <a:buNone/>
              <a:defRPr b="1" baseline="0"/>
            </a:lvl1pPr>
          </a:lstStyle>
          <a:p>
            <a:pPr lvl="0"/>
            <a:r>
              <a:rPr lang="en-US" b="1" dirty="0" smtClean="0"/>
              <a:t>Logo</a:t>
            </a:r>
            <a:endParaRPr lang="en-US" dirty="0"/>
          </a:p>
        </p:txBody>
      </p:sp>
    </p:spTree>
    <p:extLst>
      <p:ext uri="{BB962C8B-B14F-4D97-AF65-F5344CB8AC3E}">
        <p14:creationId xmlns:p14="http://schemas.microsoft.com/office/powerpoint/2010/main" val="1792076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1">
                <a:solidFill>
                  <a:schemeClr val="tx1">
                    <a:lumMod val="90000"/>
                    <a:lumOff val="1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1605011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9801"/>
          </a:xfrm>
        </p:spPr>
        <p:txBody>
          <a:bodyPr>
            <a:normAutofit/>
          </a:bodyPr>
          <a:lstStyle>
            <a:lvl1pPr>
              <a:defRPr sz="3200"/>
            </a:lvl1pPr>
          </a:lstStyle>
          <a:p>
            <a:r>
              <a:rPr lang="en-US" dirty="0" smtClean="0"/>
              <a:t>CLICK TO EDIT TITLE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2794458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206557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0">
                <a:solidFill>
                  <a:schemeClr val="bg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p:txBody>
          <a:bodyPr/>
          <a:lstStyle>
            <a:lvl1pPr>
              <a:defRPr/>
            </a:lvl1pPr>
          </a:lstStyle>
          <a:p>
            <a:r>
              <a:rPr lang="en-US" dirty="0" smtClean="0"/>
              <a:t>CLICK TO EDIT TITLE STYLE</a:t>
            </a:r>
            <a:endParaRPr lang="en-US" dirty="0"/>
          </a:p>
        </p:txBody>
      </p:sp>
    </p:spTree>
    <p:extLst>
      <p:ext uri="{BB962C8B-B14F-4D97-AF65-F5344CB8AC3E}">
        <p14:creationId xmlns:p14="http://schemas.microsoft.com/office/powerpoint/2010/main" val="392281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13186265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069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1">
                    <a:lumMod val="90000"/>
                    <a:lumOff val="10000"/>
                  </a:schemeClr>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2670017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1">
                    <a:lumMod val="90000"/>
                    <a:lumOff val="10000"/>
                  </a:schemeClr>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tx1"/>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1400527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Date Placeholder 1"/>
          <p:cNvSpPr>
            <a:spLocks noGrp="1"/>
          </p:cNvSpPr>
          <p:nvPr>
            <p:ph type="dt" sz="half" idx="10"/>
          </p:nvPr>
        </p:nvSpPr>
        <p:spPr/>
        <p:txBody>
          <a:bodyPr/>
          <a:lstStyle/>
          <a:p>
            <a:fld id="{3E9D95F3-855D-4952-B690-FACA9C7C095A}" type="datetimeFigureOut">
              <a:rPr lang="en-US" smtClean="0"/>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t>‹#›</a:t>
            </a:fld>
            <a:endParaRPr lang="en-US"/>
          </a:p>
        </p:txBody>
      </p:sp>
      <p:cxnSp>
        <p:nvCxnSpPr>
          <p:cNvPr id="5" name="Straight Connector 4"/>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tx1"/>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2476865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3325353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200" b="1">
                <a:solidFill>
                  <a:schemeClr val="tx1">
                    <a:lumMod val="90000"/>
                    <a:lumOff val="10000"/>
                  </a:schemeClr>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88392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541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6599" y="190500"/>
            <a:ext cx="499080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tx1">
                    <a:lumMod val="90000"/>
                    <a:lumOff val="10000"/>
                  </a:schemeClr>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Title 2"/>
          <p:cNvSpPr>
            <a:spLocks noGrp="1"/>
          </p:cNvSpPr>
          <p:nvPr>
            <p:ph type="title" hasCustomPrompt="1"/>
          </p:nvPr>
        </p:nvSpPr>
        <p:spPr>
          <a:xfrm>
            <a:off x="27332" y="1759932"/>
            <a:ext cx="9116667" cy="930275"/>
          </a:xfrm>
        </p:spPr>
        <p:txBody>
          <a:bodyPr>
            <a:normAutofit/>
          </a:bodyPr>
          <a:lstStyle>
            <a:lvl1pPr>
              <a:defRPr sz="3200">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2703556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05000" y="1600200"/>
            <a:ext cx="7010400" cy="1581913"/>
          </a:xfrm>
        </p:spPr>
        <p:txBody>
          <a:bodyPr>
            <a:normAutofit/>
          </a:bodyPr>
          <a:lstStyle>
            <a:lvl1pPr marL="0" indent="0">
              <a:buNone/>
              <a:defRPr lang="en-US" sz="1600" dirty="0">
                <a:latin typeface="+mn-lt"/>
              </a:defRPr>
            </a:lvl1pPr>
          </a:lstStyle>
          <a:p>
            <a:pPr lvl="0"/>
            <a:r>
              <a:rPr lang="en-US" b="1" dirty="0" smtClean="0"/>
              <a:t>Name &amp; Bio</a:t>
            </a:r>
            <a:endParaRPr lang="en-US" dirty="0"/>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PRESENTING AS A MEMBER OF </a:t>
            </a:r>
            <a:r>
              <a:rPr lang="en-US" dirty="0" err="1" smtClean="0"/>
              <a:t>ArCOP</a:t>
            </a:r>
            <a:endParaRPr lang="en-US" dirty="0"/>
          </a:p>
        </p:txBody>
      </p:sp>
      <p:sp>
        <p:nvSpPr>
          <p:cNvPr id="9" name="Content Placeholder 2"/>
          <p:cNvSpPr>
            <a:spLocks noGrp="1"/>
          </p:cNvSpPr>
          <p:nvPr>
            <p:ph idx="13" hasCustomPrompt="1"/>
          </p:nvPr>
        </p:nvSpPr>
        <p:spPr>
          <a:xfrm>
            <a:off x="168965" y="1600201"/>
            <a:ext cx="1583635" cy="1581912"/>
          </a:xfrm>
        </p:spPr>
        <p:txBody>
          <a:bodyPr/>
          <a:lstStyle>
            <a:lvl1pPr marL="0" indent="0">
              <a:buNone/>
              <a:defRPr b="1" baseline="0"/>
            </a:lvl1pPr>
          </a:lstStyle>
          <a:p>
            <a:pPr lvl="0"/>
            <a:r>
              <a:rPr lang="en-US" b="1" dirty="0" smtClean="0"/>
              <a:t>Picture</a:t>
            </a:r>
            <a:endParaRPr lang="en-US" dirty="0"/>
          </a:p>
        </p:txBody>
      </p:sp>
      <p:sp>
        <p:nvSpPr>
          <p:cNvPr id="12" name="Content Placeholder 2"/>
          <p:cNvSpPr>
            <a:spLocks noGrp="1"/>
          </p:cNvSpPr>
          <p:nvPr>
            <p:ph idx="14" hasCustomPrompt="1"/>
          </p:nvPr>
        </p:nvSpPr>
        <p:spPr>
          <a:xfrm>
            <a:off x="152400" y="3352800"/>
            <a:ext cx="8763000" cy="1581913"/>
          </a:xfrm>
        </p:spPr>
        <p:txBody>
          <a:bodyPr>
            <a:normAutofit/>
          </a:bodyPr>
          <a:lstStyle>
            <a:lvl1pPr marL="0" indent="0">
              <a:buNone/>
              <a:defRPr sz="1600" b="0" baseline="0"/>
            </a:lvl1pPr>
          </a:lstStyle>
          <a:p>
            <a:pPr lvl="0"/>
            <a:r>
              <a:rPr lang="en-US" b="1" dirty="0" smtClean="0"/>
              <a:t>Why are you a member of </a:t>
            </a:r>
            <a:r>
              <a:rPr lang="en-US" b="1" dirty="0" err="1" smtClean="0"/>
              <a:t>ArCOP</a:t>
            </a:r>
            <a:r>
              <a:rPr lang="en-US" b="1" dirty="0" smtClean="0"/>
              <a:t>?</a:t>
            </a:r>
            <a:endParaRPr lang="en-US" dirty="0"/>
          </a:p>
        </p:txBody>
      </p:sp>
      <p:sp>
        <p:nvSpPr>
          <p:cNvPr id="13" name="Content Placeholder 2"/>
          <p:cNvSpPr>
            <a:spLocks noGrp="1"/>
          </p:cNvSpPr>
          <p:nvPr>
            <p:ph idx="15" hasCustomPrompt="1"/>
          </p:nvPr>
        </p:nvSpPr>
        <p:spPr>
          <a:xfrm>
            <a:off x="1905000" y="5105400"/>
            <a:ext cx="7010400" cy="1581913"/>
          </a:xfrm>
        </p:spPr>
        <p:txBody>
          <a:bodyPr>
            <a:normAutofit/>
          </a:bodyPr>
          <a:lstStyle>
            <a:lvl1pPr marL="0" indent="0">
              <a:buNone/>
              <a:defRPr sz="1600" b="0" i="0" baseline="0"/>
            </a:lvl1pPr>
          </a:lstStyle>
          <a:p>
            <a:pPr lvl="0"/>
            <a:r>
              <a:rPr lang="en-US" b="1" dirty="0" smtClean="0"/>
              <a:t>About Association/Business/Organization. Include why it is an ArCOP Partner.</a:t>
            </a:r>
            <a:endParaRPr lang="en-US" dirty="0"/>
          </a:p>
        </p:txBody>
      </p:sp>
      <p:sp>
        <p:nvSpPr>
          <p:cNvPr id="15" name="Content Placeholder 2"/>
          <p:cNvSpPr>
            <a:spLocks noGrp="1"/>
          </p:cNvSpPr>
          <p:nvPr>
            <p:ph idx="16" hasCustomPrompt="1"/>
          </p:nvPr>
        </p:nvSpPr>
        <p:spPr>
          <a:xfrm>
            <a:off x="168965" y="5106992"/>
            <a:ext cx="1583635" cy="1581912"/>
          </a:xfrm>
        </p:spPr>
        <p:txBody>
          <a:bodyPr/>
          <a:lstStyle>
            <a:lvl1pPr marL="0" indent="0">
              <a:buNone/>
              <a:defRPr b="1" baseline="0"/>
            </a:lvl1pPr>
          </a:lstStyle>
          <a:p>
            <a:pPr lvl="0"/>
            <a:r>
              <a:rPr lang="en-US" b="1" dirty="0" smtClean="0"/>
              <a:t>Logo</a:t>
            </a:r>
            <a:endParaRPr lang="en-US" dirty="0"/>
          </a:p>
        </p:txBody>
      </p:sp>
    </p:spTree>
    <p:extLst>
      <p:ext uri="{BB962C8B-B14F-4D97-AF65-F5344CB8AC3E}">
        <p14:creationId xmlns:p14="http://schemas.microsoft.com/office/powerpoint/2010/main" val="3873663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1">
                <a:solidFill>
                  <a:schemeClr val="tx1">
                    <a:lumMod val="90000"/>
                    <a:lumOff val="1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417618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lstStyle/>
          <a:p>
            <a:r>
              <a:rPr lang="en-US" dirty="0" smtClean="0"/>
              <a:t>CLICK TO EDIT TITLE STYLE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530595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9801"/>
          </a:xfrm>
        </p:spPr>
        <p:txBody>
          <a:bodyPr>
            <a:normAutofit/>
          </a:bodyPr>
          <a:lstStyle>
            <a:lvl1pPr>
              <a:defRPr sz="3200"/>
            </a:lvl1pPr>
          </a:lstStyle>
          <a:p>
            <a:r>
              <a:rPr lang="en-US" dirty="0" smtClean="0"/>
              <a:t>CLICK TO EDIT TITLE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2303095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27222089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4196970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746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1">
                    <a:lumMod val="90000"/>
                    <a:lumOff val="10000"/>
                  </a:schemeClr>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518194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1">
                    <a:lumMod val="90000"/>
                    <a:lumOff val="10000"/>
                  </a:schemeClr>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tx1"/>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35929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Date Placeholder 1"/>
          <p:cNvSpPr>
            <a:spLocks noGrp="1"/>
          </p:cNvSpPr>
          <p:nvPr>
            <p:ph type="dt" sz="half" idx="10"/>
          </p:nvPr>
        </p:nvSpPr>
        <p:spPr/>
        <p:txBody>
          <a:bodyPr/>
          <a:lstStyle/>
          <a:p>
            <a:fld id="{3E9D95F3-855D-4952-B690-FACA9C7C095A}" type="datetimeFigureOut">
              <a:rPr lang="en-US" smtClean="0"/>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t>‹#›</a:t>
            </a:fld>
            <a:endParaRPr lang="en-US"/>
          </a:p>
        </p:txBody>
      </p:sp>
      <p:cxnSp>
        <p:nvCxnSpPr>
          <p:cNvPr id="5" name="Straight Connector 4"/>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tx1"/>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42834662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2058715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200" b="1">
                <a:solidFill>
                  <a:schemeClr val="tx1">
                    <a:lumMod val="90000"/>
                    <a:lumOff val="10000"/>
                  </a:schemeClr>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88392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739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6599" y="190500"/>
            <a:ext cx="4990803" cy="1463040"/>
          </a:xfrm>
          <a:prstGeom prst="rect">
            <a:avLst/>
          </a:prstGeom>
          <a:noFill/>
          <a:ln>
            <a:noFill/>
          </a:ln>
        </p:spPr>
      </p:pic>
      <p:cxnSp>
        <p:nvCxnSpPr>
          <p:cNvPr id="8" name="Straight Connector 7"/>
          <p:cNvCxnSpPr/>
          <p:nvPr userDrawn="1"/>
        </p:nvCxnSpPr>
        <p:spPr>
          <a:xfrm>
            <a:off x="0" y="17526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2667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sp>
        <p:nvSpPr>
          <p:cNvPr id="15" name="Text Placeholder 14"/>
          <p:cNvSpPr>
            <a:spLocks noGrp="1"/>
          </p:cNvSpPr>
          <p:nvPr>
            <p:ph type="body" sz="quarter" idx="13" hasCustomPrompt="1"/>
          </p:nvPr>
        </p:nvSpPr>
        <p:spPr>
          <a:xfrm>
            <a:off x="0" y="2667000"/>
            <a:ext cx="9144000" cy="990600"/>
          </a:xfrm>
        </p:spPr>
        <p:txBody>
          <a:bodyPr anchor="ctr"/>
          <a:lstStyle>
            <a:lvl1pPr marL="0" indent="0" algn="ctr">
              <a:buNone/>
              <a:defRPr>
                <a:solidFill>
                  <a:schemeClr val="tx1">
                    <a:lumMod val="90000"/>
                    <a:lumOff val="10000"/>
                  </a:schemeClr>
                </a:solidFill>
                <a:latin typeface="+mj-lt"/>
              </a:defRPr>
            </a:lvl1pPr>
          </a:lstStyle>
          <a:p>
            <a:pPr lvl="0"/>
            <a:r>
              <a:rPr lang="en-US" dirty="0" smtClean="0"/>
              <a:t>SUBTITLE</a:t>
            </a:r>
            <a:endParaRPr lang="en-US" dirty="0"/>
          </a:p>
        </p:txBody>
      </p:sp>
      <p:sp>
        <p:nvSpPr>
          <p:cNvPr id="11" name="Picture Placeholder 2"/>
          <p:cNvSpPr>
            <a:spLocks noGrp="1"/>
          </p:cNvSpPr>
          <p:nvPr>
            <p:ph type="pic" idx="14"/>
          </p:nvPr>
        </p:nvSpPr>
        <p:spPr>
          <a:xfrm>
            <a:off x="0" y="3657600"/>
            <a:ext cx="9144000" cy="3200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Title 2"/>
          <p:cNvSpPr>
            <a:spLocks noGrp="1"/>
          </p:cNvSpPr>
          <p:nvPr>
            <p:ph type="title" hasCustomPrompt="1"/>
          </p:nvPr>
        </p:nvSpPr>
        <p:spPr>
          <a:xfrm>
            <a:off x="27332" y="1759932"/>
            <a:ext cx="9116667" cy="930275"/>
          </a:xfrm>
        </p:spPr>
        <p:txBody>
          <a:bodyPr>
            <a:normAutofit/>
          </a:bodyPr>
          <a:lstStyle>
            <a:lvl1pPr>
              <a:defRPr sz="3200">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196231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p:txBody>
          <a:bodyPr/>
          <a:lstStyle/>
          <a:p>
            <a:r>
              <a:rPr lang="en-US" dirty="0" smtClean="0"/>
              <a:t>CLICK TO EDIT TITLE STYLE</a:t>
            </a:r>
            <a:endParaRPr lang="en-US" dirty="0"/>
          </a:p>
        </p:txBody>
      </p:sp>
    </p:spTree>
    <p:extLst>
      <p:ext uri="{BB962C8B-B14F-4D97-AF65-F5344CB8AC3E}">
        <p14:creationId xmlns:p14="http://schemas.microsoft.com/office/powerpoint/2010/main" val="16064473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905000" y="1600200"/>
            <a:ext cx="7010400" cy="1581913"/>
          </a:xfrm>
        </p:spPr>
        <p:txBody>
          <a:bodyPr>
            <a:normAutofit/>
          </a:bodyPr>
          <a:lstStyle>
            <a:lvl1pPr marL="0" indent="0">
              <a:buNone/>
              <a:defRPr lang="en-US" sz="1600" dirty="0">
                <a:latin typeface="+mn-lt"/>
              </a:defRPr>
            </a:lvl1pPr>
          </a:lstStyle>
          <a:p>
            <a:pPr lvl="0"/>
            <a:r>
              <a:rPr lang="en-US" b="1" dirty="0" smtClean="0"/>
              <a:t>Name &amp; Bio</a:t>
            </a:r>
            <a:endParaRPr lang="en-US" dirty="0"/>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PRESENTING AS A MEMBER OF </a:t>
            </a:r>
            <a:r>
              <a:rPr lang="en-US" dirty="0" err="1" smtClean="0"/>
              <a:t>ArCOP</a:t>
            </a:r>
            <a:endParaRPr lang="en-US" dirty="0"/>
          </a:p>
        </p:txBody>
      </p:sp>
      <p:sp>
        <p:nvSpPr>
          <p:cNvPr id="9" name="Content Placeholder 2"/>
          <p:cNvSpPr>
            <a:spLocks noGrp="1"/>
          </p:cNvSpPr>
          <p:nvPr>
            <p:ph idx="13" hasCustomPrompt="1"/>
          </p:nvPr>
        </p:nvSpPr>
        <p:spPr>
          <a:xfrm>
            <a:off x="168965" y="1600201"/>
            <a:ext cx="1583635" cy="1581912"/>
          </a:xfrm>
        </p:spPr>
        <p:txBody>
          <a:bodyPr/>
          <a:lstStyle>
            <a:lvl1pPr marL="0" indent="0">
              <a:buNone/>
              <a:defRPr b="1" baseline="0"/>
            </a:lvl1pPr>
          </a:lstStyle>
          <a:p>
            <a:pPr lvl="0"/>
            <a:r>
              <a:rPr lang="en-US" b="1" dirty="0" smtClean="0"/>
              <a:t>Picture</a:t>
            </a:r>
            <a:endParaRPr lang="en-US" dirty="0"/>
          </a:p>
        </p:txBody>
      </p:sp>
      <p:sp>
        <p:nvSpPr>
          <p:cNvPr id="12" name="Content Placeholder 2"/>
          <p:cNvSpPr>
            <a:spLocks noGrp="1"/>
          </p:cNvSpPr>
          <p:nvPr>
            <p:ph idx="14" hasCustomPrompt="1"/>
          </p:nvPr>
        </p:nvSpPr>
        <p:spPr>
          <a:xfrm>
            <a:off x="152400" y="3352800"/>
            <a:ext cx="8763000" cy="1581913"/>
          </a:xfrm>
        </p:spPr>
        <p:txBody>
          <a:bodyPr>
            <a:normAutofit/>
          </a:bodyPr>
          <a:lstStyle>
            <a:lvl1pPr marL="0" indent="0">
              <a:buNone/>
              <a:defRPr sz="1600" b="0" baseline="0"/>
            </a:lvl1pPr>
          </a:lstStyle>
          <a:p>
            <a:pPr lvl="0"/>
            <a:r>
              <a:rPr lang="en-US" b="1" dirty="0" smtClean="0"/>
              <a:t>Why are you a member of </a:t>
            </a:r>
            <a:r>
              <a:rPr lang="en-US" b="1" dirty="0" err="1" smtClean="0"/>
              <a:t>ArCOP</a:t>
            </a:r>
            <a:r>
              <a:rPr lang="en-US" b="1" dirty="0" smtClean="0"/>
              <a:t>?</a:t>
            </a:r>
            <a:endParaRPr lang="en-US" dirty="0"/>
          </a:p>
        </p:txBody>
      </p:sp>
      <p:sp>
        <p:nvSpPr>
          <p:cNvPr id="13" name="Content Placeholder 2"/>
          <p:cNvSpPr>
            <a:spLocks noGrp="1"/>
          </p:cNvSpPr>
          <p:nvPr>
            <p:ph idx="15" hasCustomPrompt="1"/>
          </p:nvPr>
        </p:nvSpPr>
        <p:spPr>
          <a:xfrm>
            <a:off x="1905000" y="5105400"/>
            <a:ext cx="7010400" cy="1581913"/>
          </a:xfrm>
        </p:spPr>
        <p:txBody>
          <a:bodyPr>
            <a:normAutofit/>
          </a:bodyPr>
          <a:lstStyle>
            <a:lvl1pPr marL="0" indent="0">
              <a:buNone/>
              <a:defRPr sz="1600" b="0" i="0" baseline="0"/>
            </a:lvl1pPr>
          </a:lstStyle>
          <a:p>
            <a:pPr lvl="0"/>
            <a:r>
              <a:rPr lang="en-US" b="1" dirty="0" smtClean="0"/>
              <a:t>About Association/Business/Organization. Include why it is an ArCOP Partner.</a:t>
            </a:r>
            <a:endParaRPr lang="en-US" dirty="0"/>
          </a:p>
        </p:txBody>
      </p:sp>
      <p:sp>
        <p:nvSpPr>
          <p:cNvPr id="15" name="Content Placeholder 2"/>
          <p:cNvSpPr>
            <a:spLocks noGrp="1"/>
          </p:cNvSpPr>
          <p:nvPr>
            <p:ph idx="16" hasCustomPrompt="1"/>
          </p:nvPr>
        </p:nvSpPr>
        <p:spPr>
          <a:xfrm>
            <a:off x="168965" y="5106992"/>
            <a:ext cx="1583635" cy="1581912"/>
          </a:xfrm>
        </p:spPr>
        <p:txBody>
          <a:bodyPr/>
          <a:lstStyle>
            <a:lvl1pPr marL="0" indent="0">
              <a:buNone/>
              <a:defRPr b="1" baseline="0"/>
            </a:lvl1pPr>
          </a:lstStyle>
          <a:p>
            <a:pPr lvl="0"/>
            <a:r>
              <a:rPr lang="en-US" b="1" dirty="0" smtClean="0"/>
              <a:t>Logo</a:t>
            </a:r>
            <a:endParaRPr lang="en-US" dirty="0"/>
          </a:p>
        </p:txBody>
      </p:sp>
    </p:spTree>
    <p:extLst>
      <p:ext uri="{BB962C8B-B14F-4D97-AF65-F5344CB8AC3E}">
        <p14:creationId xmlns:p14="http://schemas.microsoft.com/office/powerpoint/2010/main" val="3471215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600" y="1295401"/>
            <a:ext cx="8686800" cy="685799"/>
          </a:xfrm>
        </p:spPr>
        <p:txBody>
          <a:bodyPr anchor="ctr"/>
          <a:lstStyle>
            <a:lvl1pPr marL="0" indent="0" algn="ctr">
              <a:buNone/>
              <a:defRPr sz="2000" b="1">
                <a:solidFill>
                  <a:schemeClr val="tx1">
                    <a:lumMod val="90000"/>
                    <a:lumOff val="1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SUBTITLE</a:t>
            </a:r>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Picture Placeholder 2"/>
          <p:cNvSpPr>
            <a:spLocks noGrp="1"/>
          </p:cNvSpPr>
          <p:nvPr>
            <p:ph type="pic" idx="13"/>
          </p:nvPr>
        </p:nvSpPr>
        <p:spPr>
          <a:xfrm>
            <a:off x="0" y="1981200"/>
            <a:ext cx="91440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0"/>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1485729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209799"/>
            <a:ext cx="8229600" cy="3916364"/>
          </a:xfrm>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9801"/>
          </a:xfrm>
        </p:spPr>
        <p:txBody>
          <a:bodyPr>
            <a:normAutofit/>
          </a:bodyPr>
          <a:lstStyle>
            <a:lvl1pPr>
              <a:defRPr sz="3200"/>
            </a:lvl1pPr>
          </a:lstStyle>
          <a:p>
            <a:r>
              <a:rPr lang="en-US" dirty="0" smtClean="0"/>
              <a:t>CLICK TO EDIT TITLE</a:t>
            </a:r>
            <a:endParaRPr lang="en-US" dirty="0"/>
          </a:p>
        </p:txBody>
      </p:sp>
      <p:sp>
        <p:nvSpPr>
          <p:cNvPr id="9" name="Text Placeholder 2"/>
          <p:cNvSpPr>
            <a:spLocks noGrp="1"/>
          </p:cNvSpPr>
          <p:nvPr>
            <p:ph type="body" idx="13" hasCustomPrompt="1"/>
          </p:nvPr>
        </p:nvSpPr>
        <p:spPr>
          <a:xfrm>
            <a:off x="457200" y="1535113"/>
            <a:ext cx="8229600"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Tree>
    <p:extLst>
      <p:ext uri="{BB962C8B-B14F-4D97-AF65-F5344CB8AC3E}">
        <p14:creationId xmlns:p14="http://schemas.microsoft.com/office/powerpoint/2010/main" val="963025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Tree>
    <p:extLst>
      <p:ext uri="{BB962C8B-B14F-4D97-AF65-F5344CB8AC3E}">
        <p14:creationId xmlns:p14="http://schemas.microsoft.com/office/powerpoint/2010/main" val="2635014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1">
                    <a:lumMod val="90000"/>
                    <a:lumOff val="10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Tree>
    <p:extLst>
      <p:ext uri="{BB962C8B-B14F-4D97-AF65-F5344CB8AC3E}">
        <p14:creationId xmlns:p14="http://schemas.microsoft.com/office/powerpoint/2010/main" val="3951137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200" b="1">
                <a:solidFill>
                  <a:schemeClr val="tx1"/>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5008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1">
                    <a:lumMod val="90000"/>
                    <a:lumOff val="10000"/>
                  </a:schemeClr>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7148073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1">
                    <a:lumMod val="90000"/>
                    <a:lumOff val="10000"/>
                  </a:schemeClr>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tx1"/>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36490043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Picture Placeholder 2"/>
          <p:cNvSpPr>
            <a:spLocks noGrp="1"/>
          </p:cNvSpPr>
          <p:nvPr>
            <p:ph type="pic" idx="1"/>
          </p:nvPr>
        </p:nvSpPr>
        <p:spPr>
          <a:xfrm>
            <a:off x="0" y="2542400"/>
            <a:ext cx="9144000" cy="431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Date Placeholder 1"/>
          <p:cNvSpPr>
            <a:spLocks noGrp="1"/>
          </p:cNvSpPr>
          <p:nvPr>
            <p:ph type="dt" sz="half" idx="10"/>
          </p:nvPr>
        </p:nvSpPr>
        <p:spPr/>
        <p:txBody>
          <a:bodyPr/>
          <a:lstStyle/>
          <a:p>
            <a:fld id="{3E9D95F3-855D-4952-B690-FACA9C7C095A}" type="datetimeFigureOut">
              <a:rPr lang="en-US" smtClean="0"/>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16C37-BCBE-4B1C-8E62-D93C9F7E59B8}" type="slidenum">
              <a:rPr lang="en-US" smtClean="0"/>
              <a:t>‹#›</a:t>
            </a:fld>
            <a:endParaRPr lang="en-US"/>
          </a:p>
        </p:txBody>
      </p:sp>
      <p:cxnSp>
        <p:nvCxnSpPr>
          <p:cNvPr id="5" name="Straight Connector 4"/>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457200" y="457200"/>
            <a:ext cx="8229600" cy="76199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accent2"/>
                </a:solidFill>
              </a:rPr>
              <a:t>arkansasobesity.org</a:t>
            </a:r>
            <a:endParaRPr lang="en-US" b="1" dirty="0">
              <a:solidFill>
                <a:schemeClr val="accent2"/>
              </a:solidFill>
            </a:endParaRPr>
          </a:p>
        </p:txBody>
      </p:sp>
      <p:sp>
        <p:nvSpPr>
          <p:cNvPr id="20" name="Text Placeholder 19"/>
          <p:cNvSpPr>
            <a:spLocks noGrp="1"/>
          </p:cNvSpPr>
          <p:nvPr>
            <p:ph type="body" sz="quarter" idx="14" hasCustomPrompt="1"/>
          </p:nvPr>
        </p:nvSpPr>
        <p:spPr>
          <a:xfrm>
            <a:off x="457200" y="1295400"/>
            <a:ext cx="8229600" cy="533400"/>
          </a:xfrm>
        </p:spPr>
        <p:txBody>
          <a:bodyPr anchor="b">
            <a:normAutofit/>
          </a:bodyPr>
          <a:lstStyle>
            <a:lvl1pPr marL="0" indent="0">
              <a:buNone/>
              <a:defRPr sz="1800" b="1" baseline="0">
                <a:solidFill>
                  <a:schemeClr val="tx1"/>
                </a:solidFill>
                <a:latin typeface="+mj-lt"/>
              </a:defRPr>
            </a:lvl1pPr>
          </a:lstStyle>
          <a:p>
            <a:pPr lvl="0"/>
            <a:r>
              <a:rPr lang="en-US" dirty="0" smtClean="0"/>
              <a:t>PRESENTATION BY ArCOP TEAM MEMBER [Month Year]</a:t>
            </a:r>
            <a:endParaRPr lang="en-US" dirty="0"/>
          </a:p>
        </p:txBody>
      </p:sp>
      <p:sp>
        <p:nvSpPr>
          <p:cNvPr id="18" name="Text Placeholder 17"/>
          <p:cNvSpPr>
            <a:spLocks noGrp="1"/>
          </p:cNvSpPr>
          <p:nvPr>
            <p:ph type="body" sz="quarter" idx="13" hasCustomPrompt="1"/>
          </p:nvPr>
        </p:nvSpPr>
        <p:spPr>
          <a:xfrm>
            <a:off x="457200" y="1828800"/>
            <a:ext cx="8229600" cy="990600"/>
          </a:xfrm>
        </p:spPr>
        <p:txBody>
          <a:bodyPr/>
          <a:lstStyle>
            <a:lvl1pPr marL="0" indent="0">
              <a:buNone/>
              <a:defRPr sz="1800" baseline="0"/>
            </a:lvl1pPr>
          </a:lstStyle>
          <a:p>
            <a:pPr lvl="0"/>
            <a:r>
              <a:rPr lang="en-US" dirty="0" smtClean="0"/>
              <a:t>Name, Title, Employer &amp; Email Address</a:t>
            </a:r>
            <a:endParaRPr lang="en-US" dirty="0"/>
          </a:p>
        </p:txBody>
      </p:sp>
    </p:spTree>
    <p:extLst>
      <p:ext uri="{BB962C8B-B14F-4D97-AF65-F5344CB8AC3E}">
        <p14:creationId xmlns:p14="http://schemas.microsoft.com/office/powerpoint/2010/main" val="2665986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0" y="3810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295400"/>
            <a:ext cx="9144000" cy="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hasCustomPrompt="1"/>
          </p:nvPr>
        </p:nvSpPr>
        <p:spPr>
          <a:xfrm>
            <a:off x="628650" y="365125"/>
            <a:ext cx="7886700" cy="930275"/>
          </a:xfrm>
        </p:spPr>
        <p:txBody>
          <a:bodyPr>
            <a:normAutofit/>
          </a:bodyPr>
          <a:lstStyle>
            <a:lvl1pPr>
              <a:defRPr sz="3200"/>
            </a:lvl1pPr>
          </a:lstStyle>
          <a:p>
            <a:r>
              <a:rPr lang="en-US" dirty="0" smtClean="0"/>
              <a:t>CLICK TO EDIT TITLE STYLE</a:t>
            </a:r>
            <a:endParaRPr lang="en-US" dirty="0"/>
          </a:p>
        </p:txBody>
      </p:sp>
    </p:spTree>
    <p:extLst>
      <p:ext uri="{BB962C8B-B14F-4D97-AF65-F5344CB8AC3E}">
        <p14:creationId xmlns:p14="http://schemas.microsoft.com/office/powerpoint/2010/main" val="374807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noAutofit/>
          </a:bodyPr>
          <a:lstStyle>
            <a:lvl1pPr marL="0" indent="0">
              <a:buNone/>
              <a:defRPr sz="18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E9D95F3-855D-4952-B690-FACA9C7C095A}" type="datetimeFigureOut">
              <a:rPr lang="en-US" smtClean="0"/>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16C37-BCBE-4B1C-8E62-D93C9F7E59B8}" type="slidenum">
              <a:rPr lang="en-US" smtClean="0"/>
              <a:t>‹#›</a:t>
            </a:fld>
            <a:endParaRPr lang="en-US"/>
          </a:p>
        </p:txBody>
      </p:sp>
      <p:cxnSp>
        <p:nvCxnSpPr>
          <p:cNvPr id="10" name="Straight Connector 9"/>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152400" y="381001"/>
            <a:ext cx="8839200" cy="914400"/>
          </a:xfrm>
        </p:spPr>
        <p:txBody>
          <a:bodyPr>
            <a:normAutofit/>
          </a:bodyPr>
          <a:lstStyle>
            <a:lvl1pPr>
              <a:defRPr sz="3000" b="1">
                <a:solidFill>
                  <a:schemeClr val="accent2"/>
                </a:solidFill>
              </a:defRPr>
            </a:lvl1pPr>
          </a:lstStyle>
          <a:p>
            <a:r>
              <a:rPr lang="en-US" dirty="0" smtClean="0"/>
              <a:t>CLICK TO EDIT TITLE</a:t>
            </a:r>
            <a:endParaRPr lang="en-US" dirty="0"/>
          </a:p>
        </p:txBody>
      </p:sp>
    </p:spTree>
    <p:extLst>
      <p:ext uri="{BB962C8B-B14F-4D97-AF65-F5344CB8AC3E}">
        <p14:creationId xmlns:p14="http://schemas.microsoft.com/office/powerpoint/2010/main" val="6615557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7620000" y="228600"/>
            <a:ext cx="1219200" cy="5897563"/>
          </a:xfrm>
        </p:spPr>
        <p:txBody>
          <a:bodyPr vert="eaVert">
            <a:normAutofit/>
          </a:bodyPr>
          <a:lstStyle>
            <a:lvl1pPr>
              <a:defRPr sz="3200" b="1">
                <a:solidFill>
                  <a:schemeClr val="tx1">
                    <a:lumMod val="90000"/>
                    <a:lumOff val="10000"/>
                  </a:schemeClr>
                </a:solidFill>
              </a:defRPr>
            </a:lvl1p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7010400" cy="5851525"/>
          </a:xfrm>
        </p:spPr>
        <p:txBody>
          <a:bodyPr vert="eaVert"/>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E9D95F3-855D-4952-B690-FACA9C7C095A}" type="datetimeFigureOut">
              <a:rPr lang="en-US" smtClean="0"/>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16C37-BCBE-4B1C-8E62-D93C9F7E59B8}" type="slidenum">
              <a:rPr lang="en-US" smtClean="0"/>
              <a:t>‹#›</a:t>
            </a:fld>
            <a:endParaRPr lang="en-US"/>
          </a:p>
        </p:txBody>
      </p:sp>
      <p:cxnSp>
        <p:nvCxnSpPr>
          <p:cNvPr id="7" name="Straight Connector 6"/>
          <p:cNvCxnSpPr/>
          <p:nvPr userDrawn="1"/>
        </p:nvCxnSpPr>
        <p:spPr>
          <a:xfrm>
            <a:off x="88392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7620000" y="0"/>
            <a:ext cx="0" cy="6858000"/>
          </a:xfrm>
          <a:prstGeom prst="line">
            <a:avLst/>
          </a:prstGeom>
          <a:ln w="38100" cap="rnd">
            <a:solidFill>
              <a:schemeClr val="bg1"/>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98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381001"/>
            <a:ext cx="8839200" cy="914400"/>
          </a:xfrm>
        </p:spPr>
        <p:txBody>
          <a:bodyPr>
            <a:normAutofit/>
          </a:bodyPr>
          <a:lstStyle>
            <a:lvl1pPr>
              <a:defRPr sz="3000" b="1">
                <a:solidFill>
                  <a:schemeClr val="accent2"/>
                </a:solidFill>
              </a:defRPr>
            </a:lvl1p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sp>
        <p:nvSpPr>
          <p:cNvPr id="8" name="Title 1"/>
          <p:cNvSpPr txBox="1">
            <a:spLocks/>
          </p:cNvSpPr>
          <p:nvPr userDrawn="1"/>
        </p:nvSpPr>
        <p:spPr>
          <a:xfrm>
            <a:off x="457200" y="381001"/>
            <a:ext cx="8229600" cy="914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chemeClr val="accent2"/>
              </a:solidFill>
            </a:endParaRPr>
          </a:p>
        </p:txBody>
      </p:sp>
      <p:cxnSp>
        <p:nvCxnSpPr>
          <p:cNvPr id="9" name="Straight Connector 8"/>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80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86000"/>
            <a:ext cx="3008313" cy="38401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itle 15"/>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19" name="Text Placeholder 18"/>
          <p:cNvSpPr>
            <a:spLocks noGrp="1"/>
          </p:cNvSpPr>
          <p:nvPr>
            <p:ph type="body" sz="quarter" idx="13" hasCustomPrompt="1"/>
          </p:nvPr>
        </p:nvSpPr>
        <p:spPr>
          <a:xfrm>
            <a:off x="457200" y="1447800"/>
            <a:ext cx="3008376" cy="838200"/>
          </a:xfrm>
        </p:spPr>
        <p:txBody>
          <a:bodyPr anchor="b"/>
          <a:lstStyle>
            <a:lvl1pPr marL="0" indent="0">
              <a:buNone/>
              <a:defRPr b="1">
                <a:solidFill>
                  <a:schemeClr val="tx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1672831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solidFill>
                  <a:schemeClr val="tx2"/>
                </a:solidFill>
              </a:defRPr>
            </a:lvl1pPr>
          </a:lstStyle>
          <a:p>
            <a:r>
              <a:rPr lang="en-US" dirty="0" smtClean="0"/>
              <a:t>CLICK TO EDIT TITLE STYLE</a:t>
            </a:r>
            <a:endParaRPr lang="en-US" dirty="0"/>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 styles</a:t>
            </a:r>
          </a:p>
        </p:txBody>
      </p:sp>
      <p:sp>
        <p:nvSpPr>
          <p:cNvPr id="5" name="Date Placeholder 4"/>
          <p:cNvSpPr>
            <a:spLocks noGrp="1"/>
          </p:cNvSpPr>
          <p:nvPr>
            <p:ph type="dt" sz="half" idx="10"/>
          </p:nvPr>
        </p:nvSpPr>
        <p:spPr/>
        <p:txBody>
          <a:bodyPr/>
          <a:lstStyle/>
          <a:p>
            <a:fld id="{3E9D95F3-855D-4952-B690-FACA9C7C095A}" type="datetimeFigureOut">
              <a:rPr lang="en-US" smtClean="0"/>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16C37-BCBE-4B1C-8E62-D93C9F7E59B8}" type="slidenum">
              <a:rPr lang="en-US" smtClean="0"/>
              <a:t>‹#›</a:t>
            </a:fld>
            <a:endParaRPr lang="en-US"/>
          </a:p>
        </p:txBody>
      </p:sp>
      <p:cxnSp>
        <p:nvCxnSpPr>
          <p:cNvPr id="8" name="Straight Connector 7"/>
          <p:cNvCxnSpPr/>
          <p:nvPr userDrawn="1"/>
        </p:nvCxnSpPr>
        <p:spPr>
          <a:xfrm>
            <a:off x="0" y="3810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w="38100" cap="rnd">
            <a:solidFill>
              <a:schemeClr val="bg2"/>
            </a:solidFill>
            <a:prstDash val="sysDot"/>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228600" y="381000"/>
            <a:ext cx="8686800" cy="914400"/>
          </a:xfrm>
        </p:spPr>
        <p:txBody>
          <a:bodyPr anchor="ctr">
            <a:normAutofit/>
          </a:bodyPr>
          <a:lstStyle>
            <a:lvl1pPr marL="0" indent="0" algn="ctr">
              <a:buNone/>
              <a:defRPr sz="3200" b="1" baseline="0">
                <a:solidFill>
                  <a:schemeClr val="accent2"/>
                </a:solidFill>
                <a:latin typeface="+mj-lt"/>
              </a:defRPr>
            </a:lvl1pPr>
          </a:lstStyle>
          <a:p>
            <a:pPr lvl="0"/>
            <a:r>
              <a:rPr lang="en-US" dirty="0" smtClean="0"/>
              <a:t>CLICK TO EDIT TITLE</a:t>
            </a:r>
            <a:endParaRPr lang="en-US" dirty="0"/>
          </a:p>
        </p:txBody>
      </p:sp>
    </p:spTree>
    <p:extLst>
      <p:ext uri="{BB962C8B-B14F-4D97-AF65-F5344CB8AC3E}">
        <p14:creationId xmlns:p14="http://schemas.microsoft.com/office/powerpoint/2010/main" val="389496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381000"/>
            <a:ext cx="8763000" cy="914400"/>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D95F3-855D-4952-B690-FACA9C7C095A}" type="datetimeFigureOut">
              <a:rPr lang="en-US" smtClean="0"/>
              <a:t>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16C37-BCBE-4B1C-8E62-D93C9F7E59B8}" type="slidenum">
              <a:rPr lang="en-US" smtClean="0"/>
              <a:t>‹#›</a:t>
            </a:fld>
            <a:endParaRPr lang="en-US"/>
          </a:p>
        </p:txBody>
      </p:sp>
    </p:spTree>
    <p:extLst>
      <p:ext uri="{BB962C8B-B14F-4D97-AF65-F5344CB8AC3E}">
        <p14:creationId xmlns:p14="http://schemas.microsoft.com/office/powerpoint/2010/main" val="5898644"/>
      </p:ext>
    </p:extLst>
  </p:cSld>
  <p:clrMap bg1="lt1" tx1="dk1" bg2="lt2" tx2="dk2" accent1="accent1" accent2="accent2" accent3="accent3" accent4="accent4" accent5="accent5" accent6="accent6" hlink="hlink" folHlink="folHlink"/>
  <p:sldLayoutIdLst>
    <p:sldLayoutId id="2147483805" r:id="rId1"/>
    <p:sldLayoutId id="2147483823" r:id="rId2"/>
    <p:sldLayoutId id="2147483807" r:id="rId3"/>
    <p:sldLayoutId id="2147483806" r:id="rId4"/>
    <p:sldLayoutId id="2147483825" r:id="rId5"/>
    <p:sldLayoutId id="2147483809" r:id="rId6"/>
    <p:sldLayoutId id="2147483808" r:id="rId7"/>
    <p:sldLayoutId id="2147483812" r:id="rId8"/>
    <p:sldLayoutId id="2147483813" r:id="rId9"/>
    <p:sldLayoutId id="2147483811" r:id="rId10"/>
    <p:sldLayoutId id="2147483814" r:id="rId11"/>
    <p:sldLayoutId id="2147483815" r:id="rId12"/>
  </p:sldLayoutIdLst>
  <p:txStyles>
    <p:titleStyle>
      <a:lvl1pPr algn="ctr" defTabSz="914400" rtl="0" eaLnBrk="1" latinLnBrk="0" hangingPunct="1">
        <a:spcBef>
          <a:spcPct val="0"/>
        </a:spcBef>
        <a:buNone/>
        <a:defRPr sz="2700" b="1" kern="1200">
          <a:solidFill>
            <a:schemeClr val="accent2"/>
          </a:solidFill>
          <a:latin typeface="+mj-lt"/>
          <a:ea typeface="+mj-ea"/>
          <a:cs typeface="+mj-cs"/>
        </a:defRPr>
      </a:lvl1pPr>
    </p:titleStyle>
    <p:bodyStyle>
      <a:lvl1pPr marL="571500" indent="-571500" algn="l" defTabSz="914400" rtl="0" eaLnBrk="1" latinLnBrk="0" hangingPunct="1">
        <a:spcBef>
          <a:spcPct val="20000"/>
        </a:spcBef>
        <a:buFont typeface="Wingdings" panose="05000000000000000000" pitchFamily="2" charset="2"/>
        <a:buChar char="q"/>
        <a:defRPr sz="3200" kern="1200">
          <a:solidFill>
            <a:schemeClr val="tx1"/>
          </a:solidFill>
          <a:latin typeface="+mn-lt"/>
          <a:ea typeface="+mn-ea"/>
          <a:cs typeface="+mn-cs"/>
        </a:defRPr>
      </a:lvl1pPr>
      <a:lvl2pPr marL="9080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4859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7145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6000">
              <a:schemeClr val="bg2">
                <a:lumMod val="75000"/>
              </a:schemeClr>
            </a:gs>
            <a:gs pos="0">
              <a:schemeClr val="bg2"/>
            </a:gs>
            <a:gs pos="100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9302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FE5A1-6957-4F42-BF25-CCFC99F744A1}" type="datetimeFigureOut">
              <a:rPr lang="en-US" smtClean="0"/>
              <a:t>2/4/2014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5306B-0C89-4F32-8081-20B9941BEB12}" type="slidenum">
              <a:rPr lang="en-US" smtClean="0"/>
              <a:t>‹#›</a:t>
            </a:fld>
            <a:endParaRPr lang="en-US"/>
          </a:p>
        </p:txBody>
      </p:sp>
    </p:spTree>
    <p:extLst>
      <p:ext uri="{BB962C8B-B14F-4D97-AF65-F5344CB8AC3E}">
        <p14:creationId xmlns:p14="http://schemas.microsoft.com/office/powerpoint/2010/main" val="1581507024"/>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ctr"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FD512-3D75-4F4E-8019-AB649DD236EA}" type="datetimeFigureOut">
              <a:rPr lang="en-US" smtClean="0"/>
              <a:t>2/4/2014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96CD3-C202-4A08-8013-964C393337D2}" type="slidenum">
              <a:rPr lang="en-US" smtClean="0"/>
              <a:t>‹#›</a:t>
            </a:fld>
            <a:endParaRPr lang="en-US"/>
          </a:p>
        </p:txBody>
      </p:sp>
    </p:spTree>
    <p:extLst>
      <p:ext uri="{BB962C8B-B14F-4D97-AF65-F5344CB8AC3E}">
        <p14:creationId xmlns:p14="http://schemas.microsoft.com/office/powerpoint/2010/main" val="382709453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654FD-A47B-4BA8-90E3-7B1FD71E02B3}" type="datetimeFigureOut">
              <a:rPr lang="en-US" smtClean="0"/>
              <a:t>2/4/2014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F5D5F-2BDA-48B0-B2E0-DB8A73C66F4A}" type="slidenum">
              <a:rPr lang="en-US" smtClean="0"/>
              <a:t>‹#›</a:t>
            </a:fld>
            <a:endParaRPr lang="en-US"/>
          </a:p>
        </p:txBody>
      </p:sp>
    </p:spTree>
    <p:extLst>
      <p:ext uri="{BB962C8B-B14F-4D97-AF65-F5344CB8AC3E}">
        <p14:creationId xmlns:p14="http://schemas.microsoft.com/office/powerpoint/2010/main" val="40542921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lumMod val="5000"/>
                <a:lumOff val="95000"/>
              </a:schemeClr>
            </a:gs>
            <a:gs pos="74000">
              <a:schemeClr val="accent2"/>
            </a:gs>
            <a:gs pos="83000">
              <a:srgbClr val="919418"/>
            </a:gs>
            <a:gs pos="100000">
              <a:schemeClr val="accent2"/>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6E171-8AC2-4DCF-979F-0CFC49D8DBD8}" type="datetimeFigureOut">
              <a:rPr lang="en-US" smtClean="0"/>
              <a:t>2/4/2014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FEED0-F24F-40A2-87BB-B87D90364D78}" type="slidenum">
              <a:rPr lang="en-US" smtClean="0"/>
              <a:t>‹#›</a:t>
            </a:fld>
            <a:endParaRPr lang="en-US"/>
          </a:p>
        </p:txBody>
      </p:sp>
    </p:spTree>
    <p:extLst>
      <p:ext uri="{BB962C8B-B14F-4D97-AF65-F5344CB8AC3E}">
        <p14:creationId xmlns:p14="http://schemas.microsoft.com/office/powerpoint/2010/main" val="345102388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arkansasobesity.or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PRESENTATION TITLE</a:t>
            </a:r>
            <a:endParaRPr lang="en-US" sz="3200" dirty="0"/>
          </a:p>
        </p:txBody>
      </p:sp>
      <p:sp>
        <p:nvSpPr>
          <p:cNvPr id="3" name="Text Placeholder 2"/>
          <p:cNvSpPr>
            <a:spLocks noGrp="1"/>
          </p:cNvSpPr>
          <p:nvPr>
            <p:ph type="body" sz="quarter" idx="13"/>
          </p:nvPr>
        </p:nvSpPr>
        <p:spPr/>
        <p:txBody>
          <a:bodyPr>
            <a:normAutofit/>
          </a:bodyPr>
          <a:lstStyle/>
          <a:p>
            <a:r>
              <a:rPr lang="en-US" dirty="0" smtClean="0"/>
              <a:t>SUBTITLE</a:t>
            </a:r>
            <a:endParaRPr lang="en-US" dirty="0"/>
          </a:p>
        </p:txBody>
      </p:sp>
      <p:sp>
        <p:nvSpPr>
          <p:cNvPr id="4" name="Picture Placeholder 3"/>
          <p:cNvSpPr>
            <a:spLocks noGrp="1"/>
          </p:cNvSpPr>
          <p:nvPr>
            <p:ph type="pic" idx="14"/>
          </p:nvPr>
        </p:nvSpPr>
        <p:spPr/>
      </p:sp>
    </p:spTree>
    <p:extLst>
      <p:ext uri="{BB962C8B-B14F-4D97-AF65-F5344CB8AC3E}">
        <p14:creationId xmlns:p14="http://schemas.microsoft.com/office/powerpoint/2010/main" val="356565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fontScale="70000" lnSpcReduction="20000"/>
          </a:bodyPr>
          <a:lstStyle/>
          <a:p>
            <a:pPr marL="0" indent="0">
              <a:spcBef>
                <a:spcPts val="0"/>
              </a:spcBef>
              <a:spcAft>
                <a:spcPts val="1200"/>
              </a:spcAft>
              <a:buNone/>
            </a:pPr>
            <a:r>
              <a:rPr lang="en-US" dirty="0"/>
              <a:t>Healthier environments produce healthier people.  Healthier people produce greater economic outputs, consume fewer healthcare resources and lead better, longer lives.</a:t>
            </a:r>
          </a:p>
          <a:p>
            <a:pPr marL="0" indent="0">
              <a:spcBef>
                <a:spcPts val="0"/>
              </a:spcBef>
              <a:spcAft>
                <a:spcPts val="1200"/>
              </a:spcAft>
              <a:buNone/>
            </a:pPr>
            <a:r>
              <a:rPr lang="en-US" dirty="0"/>
              <a:t>The Arkansas Coalition for Obesity Prevention (ArCOP) is Growing Healthy Communities (GHC) by helping Arkansans change their environments to make the healthy choice the easy choice. </a:t>
            </a:r>
            <a:r>
              <a:rPr lang="en-US" dirty="0" err="1"/>
              <a:t>ArCOP’s</a:t>
            </a:r>
            <a:r>
              <a:rPr lang="en-US" dirty="0"/>
              <a:t> mission is to improve the health of all Arkansas communities by increasing access to physical activity and healthy eating to reduce and prevent obesity.  GHC, the Coalition’s project initiative, fosters these outcomes through proven, disciplined &amp; replicable methods.</a:t>
            </a:r>
          </a:p>
          <a:p>
            <a:pPr marL="0" indent="0">
              <a:spcBef>
                <a:spcPts val="0"/>
              </a:spcBef>
              <a:spcAft>
                <a:spcPts val="1200"/>
              </a:spcAft>
              <a:buNone/>
            </a:pPr>
            <a:r>
              <a:rPr lang="en-US" dirty="0"/>
              <a:t>The Coalition currently has over 775 members and more than 80 partner institutions. ArCOP strives to welcome all those interested by making membership free and partnership simple. The only requirement: a desire for a healthier Arkansas</a:t>
            </a:r>
            <a:r>
              <a:rPr lang="en-US" dirty="0" smtClean="0"/>
              <a:t>. Learn more: </a:t>
            </a:r>
            <a:r>
              <a:rPr lang="en-US" dirty="0" smtClean="0">
                <a:hlinkClick r:id="rId2"/>
              </a:rPr>
              <a:t>arkansasobesity.org</a:t>
            </a:r>
            <a:endParaRPr lang="en-US" dirty="0"/>
          </a:p>
        </p:txBody>
      </p:sp>
      <p:sp>
        <p:nvSpPr>
          <p:cNvPr id="8" name="Title 7"/>
          <p:cNvSpPr>
            <a:spLocks noGrp="1"/>
          </p:cNvSpPr>
          <p:nvPr>
            <p:ph type="title"/>
          </p:nvPr>
        </p:nvSpPr>
        <p:spPr/>
        <p:txBody>
          <a:bodyPr/>
          <a:lstStyle/>
          <a:p>
            <a:r>
              <a:rPr lang="en-US" dirty="0" smtClean="0"/>
              <a:t>ArCOP IS GROWING HEALTHY COMMUNITIES</a:t>
            </a:r>
            <a:endParaRPr lang="en-US" dirty="0"/>
          </a:p>
        </p:txBody>
      </p:sp>
    </p:spTree>
    <p:extLst>
      <p:ext uri="{BB962C8B-B14F-4D97-AF65-F5344CB8AC3E}">
        <p14:creationId xmlns:p14="http://schemas.microsoft.com/office/powerpoint/2010/main" val="311001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PRESENTING AS A MEMBER OF ArCOP</a:t>
            </a:r>
            <a:endParaRPr lang="en-US" dirty="0"/>
          </a:p>
        </p:txBody>
      </p:sp>
      <p:sp>
        <p:nvSpPr>
          <p:cNvPr id="4" name="Content Placeholder 3"/>
          <p:cNvSpPr>
            <a:spLocks noGrp="1"/>
          </p:cNvSpPr>
          <p:nvPr>
            <p:ph idx="13"/>
          </p:nvPr>
        </p:nvSpPr>
        <p:spPr/>
        <p:txBody>
          <a:bodyPr/>
          <a:lstStyle/>
          <a:p>
            <a:endParaRPr lang="en-US"/>
          </a:p>
        </p:txBody>
      </p:sp>
      <p:sp>
        <p:nvSpPr>
          <p:cNvPr id="5" name="Content Placeholder 4"/>
          <p:cNvSpPr>
            <a:spLocks noGrp="1"/>
          </p:cNvSpPr>
          <p:nvPr>
            <p:ph idx="14"/>
          </p:nvPr>
        </p:nvSpPr>
        <p:spPr/>
        <p:txBody>
          <a:bodyPr/>
          <a:lstStyle/>
          <a:p>
            <a:endParaRPr lang="en-US"/>
          </a:p>
        </p:txBody>
      </p:sp>
      <p:sp>
        <p:nvSpPr>
          <p:cNvPr id="6" name="Content Placeholder 5"/>
          <p:cNvSpPr>
            <a:spLocks noGrp="1"/>
          </p:cNvSpPr>
          <p:nvPr>
            <p:ph idx="15"/>
          </p:nvPr>
        </p:nvSpPr>
        <p:spPr/>
        <p:txBody>
          <a:bodyPr/>
          <a:lstStyle/>
          <a:p>
            <a:endParaRPr lang="en-US"/>
          </a:p>
        </p:txBody>
      </p:sp>
      <p:sp>
        <p:nvSpPr>
          <p:cNvPr id="7" name="Content Placeholder 6"/>
          <p:cNvSpPr>
            <a:spLocks noGrp="1"/>
          </p:cNvSpPr>
          <p:nvPr>
            <p:ph idx="16"/>
          </p:nvPr>
        </p:nvSpPr>
        <p:spPr/>
        <p:txBody>
          <a:bodyPr/>
          <a:lstStyle/>
          <a:p>
            <a:endParaRPr lang="en-US"/>
          </a:p>
        </p:txBody>
      </p:sp>
    </p:spTree>
    <p:extLst>
      <p:ext uri="{BB962C8B-B14F-4D97-AF65-F5344CB8AC3E}">
        <p14:creationId xmlns:p14="http://schemas.microsoft.com/office/powerpoint/2010/main" val="230485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t="29" b="14609"/>
          <a:stretch/>
        </p:blipFill>
        <p:spPr>
          <a:xfrm>
            <a:off x="0" y="1653436"/>
            <a:ext cx="9144000" cy="5204564"/>
          </a:xfrm>
        </p:spPr>
      </p:pic>
      <p:sp>
        <p:nvSpPr>
          <p:cNvPr id="3" name="TextBox 2"/>
          <p:cNvSpPr txBox="1"/>
          <p:nvPr/>
        </p:nvSpPr>
        <p:spPr>
          <a:xfrm>
            <a:off x="457200" y="1600200"/>
            <a:ext cx="8229600" cy="1200329"/>
          </a:xfrm>
          <a:prstGeom prst="rect">
            <a:avLst/>
          </a:prstGeom>
          <a:noFill/>
        </p:spPr>
        <p:txBody>
          <a:bodyPr wrap="square" rtlCol="0">
            <a:spAutoFit/>
          </a:bodyPr>
          <a:lstStyle/>
          <a:p>
            <a:r>
              <a:rPr lang="en-US" b="1" dirty="0" smtClean="0">
                <a:solidFill>
                  <a:schemeClr val="bg2"/>
                </a:solidFill>
                <a:latin typeface="+mj-lt"/>
              </a:rPr>
              <a:t>PRESENTATION BY ARCOP MEMBER [DATE 2014]</a:t>
            </a:r>
          </a:p>
          <a:p>
            <a:r>
              <a:rPr lang="en-US" dirty="0" smtClean="0"/>
              <a:t>Name, Title</a:t>
            </a:r>
          </a:p>
          <a:p>
            <a:r>
              <a:rPr lang="en-US" dirty="0" smtClean="0"/>
              <a:t>Employer</a:t>
            </a:r>
          </a:p>
          <a:p>
            <a:r>
              <a:rPr lang="en-US" dirty="0" smtClean="0"/>
              <a:t>Email Address</a:t>
            </a:r>
            <a:endParaRPr lang="en-US" dirty="0"/>
          </a:p>
        </p:txBody>
      </p:sp>
    </p:spTree>
    <p:extLst>
      <p:ext uri="{BB962C8B-B14F-4D97-AF65-F5344CB8AC3E}">
        <p14:creationId xmlns:p14="http://schemas.microsoft.com/office/powerpoint/2010/main" val="2513936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COP-PowerPoint-Template2" id="{D96D5567-7728-4F0A-902C-26EF76296DE1}" vid="{0E03D6D6-7454-4330-8143-EEF39CA9EF95}"/>
    </a:ext>
  </a:extLst>
</a:theme>
</file>

<file path=ppt/theme/theme2.xml><?xml version="1.0" encoding="utf-8"?>
<a:theme xmlns:a="http://schemas.openxmlformats.org/drawingml/2006/main" name="Custom Design">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OP-PowerPoint-Template2" id="{D96D5567-7728-4F0A-902C-26EF76296DE1}" vid="{BBAE103B-F2CB-40BC-911E-D28E5628D761}"/>
    </a:ext>
  </a:extLst>
</a:theme>
</file>

<file path=ppt/theme/theme3.xml><?xml version="1.0" encoding="utf-8"?>
<a:theme xmlns:a="http://schemas.openxmlformats.org/drawingml/2006/main" name="1_Custom Design">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OP-PowerPoint-Template2" id="{D96D5567-7728-4F0A-902C-26EF76296DE1}" vid="{EA9CEE7E-5E8E-4AB0-8571-4D99578D31BB}"/>
    </a:ext>
  </a:extLst>
</a:theme>
</file>

<file path=ppt/theme/theme4.xml><?xml version="1.0" encoding="utf-8"?>
<a:theme xmlns:a="http://schemas.openxmlformats.org/drawingml/2006/main" name="2_Custom Design">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OP-PowerPoint-Template2" id="{D96D5567-7728-4F0A-902C-26EF76296DE1}" vid="{00996B63-AD3C-4B6E-936B-43638CAB512A}"/>
    </a:ext>
  </a:extLst>
</a:theme>
</file>

<file path=ppt/theme/theme5.xml><?xml version="1.0" encoding="utf-8"?>
<a:theme xmlns:a="http://schemas.openxmlformats.org/drawingml/2006/main" name="3_Custom Design">
  <a:themeElements>
    <a:clrScheme name="ArCOP">
      <a:dk1>
        <a:srgbClr val="262626"/>
      </a:dk1>
      <a:lt1>
        <a:sysClr val="window" lastClr="FFFFFF"/>
      </a:lt1>
      <a:dk2>
        <a:srgbClr val="006892"/>
      </a:dk2>
      <a:lt2>
        <a:srgbClr val="17B7E9"/>
      </a:lt2>
      <a:accent1>
        <a:srgbClr val="476F19"/>
      </a:accent1>
      <a:accent2>
        <a:srgbClr val="A6A91B"/>
      </a:accent2>
      <a:accent3>
        <a:srgbClr val="42C4ED"/>
      </a:accent3>
      <a:accent4>
        <a:srgbClr val="006892"/>
      </a:accent4>
      <a:accent5>
        <a:srgbClr val="70B228"/>
      </a:accent5>
      <a:accent6>
        <a:srgbClr val="0096D2"/>
      </a:accent6>
      <a:hlink>
        <a:srgbClr val="EC4112"/>
      </a:hlink>
      <a:folHlink>
        <a:srgbClr val="EF5A31"/>
      </a:folHlink>
    </a:clrScheme>
    <a:fontScheme name="ArCOP">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OP-PowerPoint-Template2" id="{D96D5567-7728-4F0A-902C-26EF76296DE1}" vid="{52E63E30-1206-4D3F-B4C8-2E85BD989AB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TotalTime>
  <Words>209</Words>
  <Application>Microsoft Office PowerPoint</Application>
  <PresentationFormat>On-screen Show (4:3)</PresentationFormat>
  <Paragraphs>13</Paragraphs>
  <Slides>4</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vt:i4>
      </vt:variant>
    </vt:vector>
  </HeadingPairs>
  <TitlesOfParts>
    <vt:vector size="14" baseType="lpstr">
      <vt:lpstr>Arial</vt:lpstr>
      <vt:lpstr>Calibri</vt:lpstr>
      <vt:lpstr>Century Gothic</vt:lpstr>
      <vt:lpstr>Garamond</vt:lpstr>
      <vt:lpstr>Wingdings</vt:lpstr>
      <vt:lpstr>Office Theme</vt:lpstr>
      <vt:lpstr>Custom Design</vt:lpstr>
      <vt:lpstr>1_Custom Design</vt:lpstr>
      <vt:lpstr>2_Custom Design</vt:lpstr>
      <vt:lpstr>3_Custom Design</vt:lpstr>
      <vt:lpstr>PRESENTATION TITLE</vt:lpstr>
      <vt:lpstr>ArCOP IS GROWING HEALTHY COMMUNITIES</vt:lpstr>
      <vt:lpstr>PRESENTING AS A MEMBER OF ArCOP</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Amanda Potter Cole</dc:creator>
  <cp:lastModifiedBy>Amanda Potter Cole</cp:lastModifiedBy>
  <cp:revision>10</cp:revision>
  <dcterms:created xsi:type="dcterms:W3CDTF">2014-02-04T16:21:32Z</dcterms:created>
  <dcterms:modified xsi:type="dcterms:W3CDTF">2014-02-04T17:47:08Z</dcterms:modified>
</cp:coreProperties>
</file>