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EAFF"/>
    <a:srgbClr val="F5F6C9"/>
    <a:srgbClr val="B8BD1E"/>
    <a:srgbClr val="EEF1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6906" autoAdjust="0"/>
  </p:normalViewPr>
  <p:slideViewPr>
    <p:cSldViewPr>
      <p:cViewPr varScale="1">
        <p:scale>
          <a:sx n="71" d="100"/>
          <a:sy n="71" d="100"/>
        </p:scale>
        <p:origin x="12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FB53B-3C05-45C2-9092-658168D6BF26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E5E0-3DBB-42E9-B5CA-42096C036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167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5000" y="1600200"/>
            <a:ext cx="7010400" cy="1581913"/>
          </a:xfrm>
        </p:spPr>
        <p:txBody>
          <a:bodyPr>
            <a:normAutofit/>
          </a:bodyPr>
          <a:lstStyle>
            <a:lvl1pPr marL="0" indent="0">
              <a:buNone/>
              <a:defRPr lang="en-US" sz="1600" dirty="0">
                <a:latin typeface="+mn-lt"/>
              </a:defRPr>
            </a:lvl1pPr>
          </a:lstStyle>
          <a:p>
            <a:pPr lvl="0"/>
            <a:r>
              <a:rPr lang="en-US" b="1" dirty="0" smtClean="0"/>
              <a:t>Name &amp; Bio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381000"/>
            <a:ext cx="9144000" cy="0"/>
          </a:xfrm>
          <a:prstGeom prst="line">
            <a:avLst/>
          </a:prstGeom>
          <a:ln w="38100" cap="rnd">
            <a:solidFill>
              <a:schemeClr val="bg2"/>
            </a:solidFill>
            <a:prstDash val="sysDot"/>
            <a:miter lim="800000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0" y="1295400"/>
            <a:ext cx="9144000" cy="0"/>
          </a:xfrm>
          <a:prstGeom prst="line">
            <a:avLst/>
          </a:prstGeom>
          <a:ln w="38100" cap="rnd">
            <a:solidFill>
              <a:schemeClr val="bg2"/>
            </a:solidFill>
            <a:prstDash val="sysDot"/>
            <a:miter lim="800000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PRESENTING AS A MEMBER OF </a:t>
            </a:r>
            <a:r>
              <a:rPr lang="en-US" dirty="0" err="1" smtClean="0"/>
              <a:t>ArCOP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3" hasCustomPrompt="1"/>
          </p:nvPr>
        </p:nvSpPr>
        <p:spPr>
          <a:xfrm>
            <a:off x="168965" y="1600201"/>
            <a:ext cx="1583635" cy="1581912"/>
          </a:xfrm>
        </p:spPr>
        <p:txBody>
          <a:bodyPr/>
          <a:lstStyle>
            <a:lvl1pPr marL="0" indent="0">
              <a:buNone/>
              <a:defRPr b="1" baseline="0"/>
            </a:lvl1pPr>
          </a:lstStyle>
          <a:p>
            <a:pPr lvl="0"/>
            <a:r>
              <a:rPr lang="en-US" b="1" dirty="0" smtClean="0"/>
              <a:t>Picture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52400" y="3352800"/>
            <a:ext cx="8763000" cy="1581913"/>
          </a:xfrm>
        </p:spPr>
        <p:txBody>
          <a:bodyPr>
            <a:normAutofit/>
          </a:bodyPr>
          <a:lstStyle>
            <a:lvl1pPr marL="0" indent="0">
              <a:buNone/>
              <a:defRPr sz="1600" b="0" baseline="0"/>
            </a:lvl1pPr>
          </a:lstStyle>
          <a:p>
            <a:pPr lvl="0"/>
            <a:r>
              <a:rPr lang="en-US" b="1" dirty="0" smtClean="0"/>
              <a:t>Why are you a member of </a:t>
            </a:r>
            <a:r>
              <a:rPr lang="en-US" b="1" dirty="0" err="1" smtClean="0"/>
              <a:t>ArCOP</a:t>
            </a:r>
            <a:r>
              <a:rPr lang="en-US" b="1" dirty="0" smtClean="0"/>
              <a:t>?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5" hasCustomPrompt="1"/>
          </p:nvPr>
        </p:nvSpPr>
        <p:spPr>
          <a:xfrm>
            <a:off x="1905000" y="5105400"/>
            <a:ext cx="7010400" cy="158191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/>
            </a:lvl1pPr>
          </a:lstStyle>
          <a:p>
            <a:pPr lvl="0"/>
            <a:r>
              <a:rPr lang="en-US" b="1" dirty="0" smtClean="0"/>
              <a:t>About Association/Business/Organization. Include why it is an ArCOP Partner.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6" hasCustomPrompt="1"/>
          </p:nvPr>
        </p:nvSpPr>
        <p:spPr>
          <a:xfrm>
            <a:off x="168965" y="5106992"/>
            <a:ext cx="1583635" cy="1581912"/>
          </a:xfrm>
        </p:spPr>
        <p:txBody>
          <a:bodyPr/>
          <a:lstStyle>
            <a:lvl1pPr marL="0" indent="0">
              <a:buNone/>
              <a:defRPr b="1" baseline="0"/>
            </a:lvl1pPr>
          </a:lstStyle>
          <a:p>
            <a:pPr lvl="0"/>
            <a:r>
              <a:rPr lang="en-US" b="1" dirty="0" smtClean="0"/>
              <a:t>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595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763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D95F3-855D-4952-B690-FACA9C7C095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16C37-BCBE-4B1C-8E62-D93C9F7E5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8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27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571500" indent="-5715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q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859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5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PRESENTING AS AN ArCOP MEMBER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868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rCOP">
      <a:dk1>
        <a:srgbClr val="262626"/>
      </a:dk1>
      <a:lt1>
        <a:sysClr val="window" lastClr="FFFFFF"/>
      </a:lt1>
      <a:dk2>
        <a:srgbClr val="006892"/>
      </a:dk2>
      <a:lt2>
        <a:srgbClr val="17B7E9"/>
      </a:lt2>
      <a:accent1>
        <a:srgbClr val="476F19"/>
      </a:accent1>
      <a:accent2>
        <a:srgbClr val="A6A91B"/>
      </a:accent2>
      <a:accent3>
        <a:srgbClr val="42C4ED"/>
      </a:accent3>
      <a:accent4>
        <a:srgbClr val="006892"/>
      </a:accent4>
      <a:accent5>
        <a:srgbClr val="70B228"/>
      </a:accent5>
      <a:accent6>
        <a:srgbClr val="0096D2"/>
      </a:accent6>
      <a:hlink>
        <a:srgbClr val="EC4112"/>
      </a:hlink>
      <a:folHlink>
        <a:srgbClr val="EF5A31"/>
      </a:folHlink>
    </a:clrScheme>
    <a:fontScheme name="ArCOP Public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OP-PowerPoint-Template-MemberAboutSlide" id="{11C7CC9E-887F-4B48-A81D-B72937437B71}" vid="{2FE34A60-1CBF-4CE2-A4C1-2AB68ED9983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5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Garamond</vt:lpstr>
      <vt:lpstr>Wingdings</vt:lpstr>
      <vt:lpstr>Office Theme</vt:lpstr>
      <vt:lpstr>PRESENTING AS AN ArCOP MEMBER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ArCOP IS GROWING HEALTHY COMMUNITIES</dc:title>
  <dc:creator>Amanda Potter Cole</dc:creator>
  <cp:lastModifiedBy>Amanda Potter Cole</cp:lastModifiedBy>
  <cp:revision>6</cp:revision>
  <dcterms:created xsi:type="dcterms:W3CDTF">2014-02-04T15:12:42Z</dcterms:created>
  <dcterms:modified xsi:type="dcterms:W3CDTF">2014-02-04T16:21:23Z</dcterms:modified>
</cp:coreProperties>
</file>